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3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543C-856E-4EE6-B277-BDD76009B94F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8492C-DB93-4009-B75C-A2289186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8492C-DB93-4009-B75C-A2289186A0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6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DE01D-615C-4D38-ABCB-DABC2A8F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2192DA-C3DA-4FB1-A2C5-F4C7AF55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F105D-9347-49AF-B4F4-B6299BE5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521361-C749-4ED3-BD25-D7AC02F4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C5EC9-687C-4E91-9261-9D899ED5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9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7C42D-650A-4593-8874-4A5A151A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8061F5-626A-4A70-81FD-54E84F264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BADDC-0A51-4F32-85C9-28688B92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95CED-2B16-469B-89D7-9A548DC0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8D4CCB-7383-455E-9B1E-478F87B3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EB1D63-88AE-44F4-BFF4-E3E56D785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BBBF9F-78CF-44E2-B568-FBFDDB9BE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5C562-42F7-4FE8-96B9-0956F745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944A4-95CF-41C7-9B62-A93327F7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28DE8-6FA3-4DA9-B61E-7244DC00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5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6DAA9-B7D9-480A-98C8-21D28748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54DE7-A67A-410E-B1D6-A05CBFD69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C996D-70D4-4954-8738-7C94E852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4B1A4-58D6-4059-A2AE-5FF4C94B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BDD454-FC5F-439B-AA32-1CC9C559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9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30911-CC51-44D3-A61E-F26BD01D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19740-79E3-41BB-BA1B-0EC7A212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7D364-B22B-4F24-90AF-417328D1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D3A73-E4A2-40BC-A699-D8FA3C52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7D564-6B1C-4744-A32E-027225B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1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DFA77-E36B-4566-91BA-7888CA82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E2896-9520-4DB4-B5CD-5982B21B8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881CEA-AC93-471C-8F20-42C69BCD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46ACF1-7558-4BA1-9C67-A522CB83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05381C-A12F-49EA-938B-87831CB6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B0503-D25C-4321-952B-F412CC15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12C96-0857-431F-8419-ABF392D2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CC6E-742B-4556-BFBA-372F132B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C53132-0AFE-4883-9AE1-5090351A7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709ACB-C5B4-4710-953B-3A4D98A9F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5F67C-7A1F-49D3-AC07-FF0C0201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BB8746-5FB2-48B4-A155-12FCD82E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C77633-7D6C-4BAE-8715-57F8385A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620C57-132D-4879-BBCA-E7D06489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4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3199E-4ACD-4910-BFC7-5FA482D1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CB5BE5-EE53-4B7D-B83A-923D1E44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1211A-F3C2-4E0B-88B2-7AA72AC7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039AA1-F329-4736-81B4-2A48D55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01965D-959B-4C8E-B7D4-7DBC16C3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128D56-04A2-4057-BED0-CD51C504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7DC5F-B573-4C1D-A1F8-20AF8F85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7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0E671-7250-4805-BF1C-CA298931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3BF44-AC42-44F7-B3CD-CE9DA3EC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4C206A-F7A7-498E-A04E-1F25CFEEB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0A366-D6D7-4738-8C74-7BF6CE33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721302-EAA4-4D5D-B217-C079BF66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62273-D08C-42F0-B3F9-58D60B0A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3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1E907-68A9-4A64-B6B7-D9F59A45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35D113-1583-4FAD-9728-6F29068E0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49D60D-B8F5-473D-B997-62E8EFF5C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3883F7-A5E1-41C3-A3FC-3E3D237E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AC95FE-0F7D-4472-B4B7-C0755A26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A746B-AACF-4650-9CB3-1AB0C7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7A8913-B24D-4585-8451-5E6380E2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A7A0F4-FF5E-4AAE-B298-356652672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F0A67-3239-44C2-B7B7-19B7BABBC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465C-909B-4775-8C1B-C276753B24B9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48D9F-DA19-4FEF-8FFC-2068C5078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7F6AB-0252-4FB4-9714-5F82FAB16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A781B9-B78F-4F25-9E98-D636A170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51"/>
            <a:ext cx="11993732" cy="95806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E82C8A-9D7A-4D86-8ABF-A96E8A90F5E4}"/>
              </a:ext>
            </a:extLst>
          </p:cNvPr>
          <p:cNvSpPr txBox="1"/>
          <p:nvPr/>
        </p:nvSpPr>
        <p:spPr>
          <a:xfrm>
            <a:off x="639192" y="479394"/>
            <a:ext cx="298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du campus</a:t>
            </a:r>
          </a:p>
          <a:p>
            <a:r>
              <a:rPr lang="fr-FR" dirty="0"/>
              <a:t>Jacob </a:t>
            </a:r>
            <a:r>
              <a:rPr lang="fr-FR" dirty="0" err="1"/>
              <a:t>Bellecombette</a:t>
            </a:r>
            <a:endParaRPr lang="fr-FR" dirty="0"/>
          </a:p>
          <a:p>
            <a:r>
              <a:rPr lang="fr-FR" i="1" dirty="0"/>
              <a:t>Cf légende page suivante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63F2A8-B3B8-44A1-9761-C814311A98DF}"/>
              </a:ext>
            </a:extLst>
          </p:cNvPr>
          <p:cNvSpPr txBox="1"/>
          <p:nvPr/>
        </p:nvSpPr>
        <p:spPr>
          <a:xfrm>
            <a:off x="4332302" y="5708342"/>
            <a:ext cx="3710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effectLst/>
                <a:latin typeface="Ubuntu"/>
              </a:rPr>
              <a:t>Domaine universitaire Jacob </a:t>
            </a:r>
            <a:r>
              <a:rPr lang="fr-FR" sz="1400" b="0" i="0" dirty="0" err="1">
                <a:effectLst/>
                <a:latin typeface="Ubuntu"/>
              </a:rPr>
              <a:t>Bellecombette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20 route de la Cascade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BP 1104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73011 Chambéry cedex</a:t>
            </a: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C4062F-D583-4098-AC40-DABB3D54921E}"/>
              </a:ext>
            </a:extLst>
          </p:cNvPr>
          <p:cNvSpPr txBox="1"/>
          <p:nvPr/>
        </p:nvSpPr>
        <p:spPr>
          <a:xfrm>
            <a:off x="8565473" y="702824"/>
            <a:ext cx="24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Et Bureau Club des entreprises – Fac de Droit (Bureau 232)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998EB74-2049-4315-974C-8C1055C2D9A3}"/>
              </a:ext>
            </a:extLst>
          </p:cNvPr>
          <p:cNvSpPr/>
          <p:nvPr/>
        </p:nvSpPr>
        <p:spPr>
          <a:xfrm>
            <a:off x="5745334" y="1078921"/>
            <a:ext cx="251534" cy="1437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207910-B5A0-4EE4-852D-416EFC99816E}"/>
              </a:ext>
            </a:extLst>
          </p:cNvPr>
          <p:cNvSpPr txBox="1"/>
          <p:nvPr/>
        </p:nvSpPr>
        <p:spPr>
          <a:xfrm>
            <a:off x="8569913" y="318700"/>
            <a:ext cx="27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Bâtiment 3 :</a:t>
            </a:r>
          </a:p>
          <a:p>
            <a:r>
              <a:rPr lang="fr-FR" sz="1200" dirty="0"/>
              <a:t>Services de la scolarité de la Fac de Droit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A730090-F14A-4187-8D84-AC75D3C2372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996866" y="549533"/>
            <a:ext cx="2573047" cy="537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DF976B00-059F-4CBE-B1A3-D20C278773E1}"/>
              </a:ext>
            </a:extLst>
          </p:cNvPr>
          <p:cNvSpPr/>
          <p:nvPr/>
        </p:nvSpPr>
        <p:spPr>
          <a:xfrm flipV="1">
            <a:off x="7688063" y="1868465"/>
            <a:ext cx="692457" cy="5995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68209C2-75ED-4B06-A95C-C3A49EA3E75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384313" y="1804569"/>
            <a:ext cx="1324671" cy="314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17879BF-E81A-4B8E-ADF4-48796C79C9EE}"/>
              </a:ext>
            </a:extLst>
          </p:cNvPr>
          <p:cNvSpPr txBox="1"/>
          <p:nvPr/>
        </p:nvSpPr>
        <p:spPr>
          <a:xfrm>
            <a:off x="9708984" y="1512181"/>
            <a:ext cx="22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highlight>
                  <a:srgbClr val="FFFF00"/>
                </a:highlight>
              </a:rPr>
              <a:t>Bâtiment 20 – accès par le parking « Entrée A »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BF54EA5-3026-4C23-A399-D868B14E8680}"/>
              </a:ext>
            </a:extLst>
          </p:cNvPr>
          <p:cNvSpPr/>
          <p:nvPr/>
        </p:nvSpPr>
        <p:spPr>
          <a:xfrm>
            <a:off x="6061968" y="1188738"/>
            <a:ext cx="251534" cy="1437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2EFA1D-B9D4-4A2A-B930-C661D4EC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5056" r="15523" b="13514"/>
          <a:stretch/>
        </p:blipFill>
        <p:spPr>
          <a:xfrm>
            <a:off x="10147177" y="2051858"/>
            <a:ext cx="2032852" cy="10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1EA0CE-B663-4CE1-BBEF-06FBE4E5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" t="47412" r="12986" b="3458"/>
          <a:stretch/>
        </p:blipFill>
        <p:spPr>
          <a:xfrm>
            <a:off x="142048" y="1448417"/>
            <a:ext cx="11970058" cy="37006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CE7D4F-D8BD-45DB-AB11-494536FF65E8}"/>
              </a:ext>
            </a:extLst>
          </p:cNvPr>
          <p:cNvSpPr txBox="1"/>
          <p:nvPr/>
        </p:nvSpPr>
        <p:spPr>
          <a:xfrm rot="18934650">
            <a:off x="2203698" y="909972"/>
            <a:ext cx="2355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+ Club des entreprises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1EF26DA-5F4B-4B42-B199-08D6266B2FDB}"/>
              </a:ext>
            </a:extLst>
          </p:cNvPr>
          <p:cNvSpPr/>
          <p:nvPr/>
        </p:nvSpPr>
        <p:spPr>
          <a:xfrm>
            <a:off x="5323021" y="1572996"/>
            <a:ext cx="3472873" cy="79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1190F7-A3A0-4199-916A-A97ADC671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5056" r="15523" b="13514"/>
          <a:stretch/>
        </p:blipFill>
        <p:spPr>
          <a:xfrm>
            <a:off x="5850198" y="527000"/>
            <a:ext cx="1960764" cy="9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17601E-365E-4211-91F9-E1D5B6991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0" t="21426" r="50000" b="11720"/>
          <a:stretch/>
        </p:blipFill>
        <p:spPr>
          <a:xfrm>
            <a:off x="630315" y="1020932"/>
            <a:ext cx="3355759" cy="54420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4F2EC3-29B0-41C3-BA97-BC256C715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5" t="29802" r="33228" b="59713"/>
          <a:stretch/>
        </p:blipFill>
        <p:spPr>
          <a:xfrm>
            <a:off x="494191" y="257452"/>
            <a:ext cx="5601809" cy="692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1ADB762-BE4C-4CBD-A76D-F2D82A7D3DAB}"/>
              </a:ext>
            </a:extLst>
          </p:cNvPr>
          <p:cNvSpPr txBox="1"/>
          <p:nvPr/>
        </p:nvSpPr>
        <p:spPr>
          <a:xfrm>
            <a:off x="8503732" y="6324444"/>
            <a:ext cx="346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Extrait du Livret accueil USMB des personnels 2022</a:t>
            </a:r>
          </a:p>
        </p:txBody>
      </p:sp>
    </p:spTree>
    <p:extLst>
      <p:ext uri="{BB962C8B-B14F-4D97-AF65-F5344CB8AC3E}">
        <p14:creationId xmlns:p14="http://schemas.microsoft.com/office/powerpoint/2010/main" val="568575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75</Words>
  <Application>Microsoft Office PowerPoint</Application>
  <PresentationFormat>Grand écran</PresentationFormat>
  <Paragraphs>11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Ubuntu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delefosse</dc:creator>
  <cp:lastModifiedBy>Lucie Delefosse</cp:lastModifiedBy>
  <cp:revision>17</cp:revision>
  <dcterms:created xsi:type="dcterms:W3CDTF">2022-08-22T09:51:26Z</dcterms:created>
  <dcterms:modified xsi:type="dcterms:W3CDTF">2024-10-01T14:13:48Z</dcterms:modified>
</cp:coreProperties>
</file>